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93" r:id="rId3"/>
    <p:sldId id="294" r:id="rId4"/>
    <p:sldId id="295" r:id="rId5"/>
    <p:sldId id="296" r:id="rId6"/>
    <p:sldId id="297" r:id="rId7"/>
    <p:sldId id="277" r:id="rId8"/>
    <p:sldId id="279" r:id="rId9"/>
    <p:sldId id="280" r:id="rId10"/>
    <p:sldId id="287" r:id="rId11"/>
    <p:sldId id="288" r:id="rId12"/>
    <p:sldId id="289" r:id="rId13"/>
    <p:sldId id="286" r:id="rId14"/>
    <p:sldId id="291" r:id="rId15"/>
    <p:sldId id="256" r:id="rId16"/>
    <p:sldId id="257" r:id="rId17"/>
    <p:sldId id="290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98" r:id="rId27"/>
    <p:sldId id="283" r:id="rId28"/>
    <p:sldId id="284" r:id="rId29"/>
    <p:sldId id="267" r:id="rId30"/>
    <p:sldId id="268" r:id="rId31"/>
    <p:sldId id="270" r:id="rId32"/>
    <p:sldId id="269" r:id="rId33"/>
    <p:sldId id="274" r:id="rId34"/>
    <p:sldId id="272" r:id="rId35"/>
    <p:sldId id="273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12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3.png>
</file>

<file path=ppt/media/image34.png>
</file>

<file path=ppt/media/image35.png>
</file>

<file path=ppt/media/image38.png>
</file>

<file path=ppt/media/image4.png>
</file>

<file path=ppt/media/image40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7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828800"/>
            <a:ext cx="876258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4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F:\Users\wibeasley\Documents\SSuccess\Abcd3\Analysis2012-06-01\my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897" y="0"/>
            <a:ext cx="388410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682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F:\Users\wibeasley\Documents\SSuccess\Abcd3\Analysis2012-06-01\my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897" y="0"/>
            <a:ext cx="388410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889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F:\Users\wibeasley\Documents\SSuccess\Abcd3\Analysis2012-06-01\my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897" y="0"/>
            <a:ext cx="388410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5224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3" name="Picture 3" descr="F:\Users\wibeasley\Documents\SSuccess\Abcd3\Analysis2012-06-01\mypl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74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897" y="0"/>
            <a:ext cx="388410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644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40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When it’s easy to plot only selected components, </a:t>
            </a:r>
            <a:r>
              <a:rPr lang="en-US" sz="4000" smtClean="0"/>
              <a:t>it’s easy to </a:t>
            </a:r>
            <a:r>
              <a:rPr lang="en-US" sz="4000" dirty="0" smtClean="0"/>
              <a:t>produce a sequence of an evolving plot.  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 smtClean="0"/>
              <a:t>It starts simple, and gradually builds complexity to describe a richer picture.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 smtClean="0"/>
              <a:t>Therefore presentations to non-statisticians are much easier.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106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600" y="367870"/>
            <a:ext cx="9144000" cy="2451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490470"/>
            <a:ext cx="9144000" cy="291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/>
          <p:nvPr/>
        </p:nvPicPr>
        <p:blipFill>
          <a:blip r:embed="rId4" cstate="print"/>
          <a:stretch>
            <a:fillRect/>
          </a:stretch>
        </p:blipFill>
        <p:spPr bwMode="auto">
          <a:xfrm>
            <a:off x="168248" y="492368"/>
            <a:ext cx="4632352" cy="21746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378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76200"/>
            <a:ext cx="9144000" cy="2841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2917236"/>
            <a:ext cx="6872813" cy="3864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27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smtClean="0"/>
              <a:t>When it’s easy to quickly plot the specific aspects of hidden data patterns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…you’re more likely to look, and 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/>
              <a:t>… </a:t>
            </a:r>
            <a:r>
              <a:rPr lang="en-US" sz="4400" dirty="0" smtClean="0"/>
              <a:t>you’re more likely to gain new insight.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8144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52400" y="76200"/>
            <a:ext cx="6356250" cy="12627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27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52400" y="184201"/>
            <a:ext cx="7474950" cy="9455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27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 descr="F:\Users\wibeasley\Documents\School\GeMM\Scatterplots\ScatterPanelOldSty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7863"/>
            <a:ext cx="914400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942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Users\wibeasley\Documents\School\Jdm\Graphs\ResidualTry.em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"/>
            <a:ext cx="9144000" cy="5464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27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-1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08" y="-1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5168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2895600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324" y="2743200"/>
            <a:ext cx="2743200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778368"/>
            <a:ext cx="3877408" cy="3877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279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342113"/>
              </p:ext>
            </p:extLst>
          </p:nvPr>
        </p:nvGraphicFramePr>
        <p:xfrm>
          <a:off x="76200" y="76200"/>
          <a:ext cx="9018324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" name="Acrobat Document" r:id="rId3" imgW="11515497" imgH="7200900" progId="AcroExch.Document.7">
                  <p:embed/>
                </p:oleObj>
              </mc:Choice>
              <mc:Fallback>
                <p:oleObj name="Acrobat Document" r:id="rId3" imgW="11515497" imgH="720090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76200"/>
                        <a:ext cx="9018324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979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4377777"/>
              </p:ext>
            </p:extLst>
          </p:nvPr>
        </p:nvGraphicFramePr>
        <p:xfrm>
          <a:off x="77795" y="762000"/>
          <a:ext cx="944720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6" name="Acrobat Document" r:id="rId3" imgW="12001466" imgH="7162800" progId="AcroExch.Document.7">
                  <p:embed/>
                </p:oleObj>
              </mc:Choice>
              <mc:Fallback>
                <p:oleObj name="Acrobat Document" r:id="rId3" imgW="12001466" imgH="716280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795" y="762000"/>
                        <a:ext cx="9447205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979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620211"/>
              </p:ext>
            </p:extLst>
          </p:nvPr>
        </p:nvGraphicFramePr>
        <p:xfrm>
          <a:off x="0" y="-34437"/>
          <a:ext cx="6553200" cy="689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Acrobat Document" r:id="rId3" imgW="6638787" imgH="6981757" progId="AcroExch.Document.7">
                  <p:embed/>
                </p:oleObj>
              </mc:Choice>
              <mc:Fallback>
                <p:oleObj name="Acrobat Document" r:id="rId3" imgW="6638787" imgH="6981757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34437"/>
                        <a:ext cx="6553200" cy="689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979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8" y="47625"/>
            <a:ext cx="8362950" cy="322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979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 smtClean="0"/>
              <a:t>Very few of these graphs will you find as an option in existing in a portfolio of templates to choose from.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5798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F:\Users\wibeasley\Documents\School\Circular\PublicationGraphs\Linea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79169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02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F:\Users\wibeasley\Documents\School\Circular\PublicationGraphs\Pola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7170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2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609600"/>
            <a:ext cx="8696325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655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:\Users\wibeasley\Documents\School\GeMM\Scatterplots\ScatterPanel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"/>
            <a:ext cx="9067801" cy="2792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F:\Users\wibeasley\Documents\School\GeMM\Scatterplots\ScatterPanel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14800"/>
            <a:ext cx="8921596" cy="27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608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23850"/>
              </p:ext>
            </p:extLst>
          </p:nvPr>
        </p:nvGraphicFramePr>
        <p:xfrm>
          <a:off x="38100" y="152400"/>
          <a:ext cx="9105900" cy="5470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name="Acrobat Document" r:id="rId3" imgW="12001466" imgH="7210357" progId="AcroExch.Document.7">
                  <p:embed/>
                </p:oleObj>
              </mc:Choice>
              <mc:Fallback>
                <p:oleObj name="Acrobat Document" r:id="rId3" imgW="12001466" imgH="7210357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" y="152400"/>
                        <a:ext cx="9105900" cy="5470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37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9530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37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" y="28575"/>
            <a:ext cx="8841120" cy="652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324600" y="4971871"/>
            <a:ext cx="2590800" cy="120032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How was this created?</a:t>
            </a:r>
          </a:p>
          <a:p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How is richness &amp; depth added?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7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>
            <a:normAutofit/>
          </a:bodyPr>
          <a:lstStyle/>
          <a:p>
            <a:r>
              <a:rPr lang="en-US" dirty="0" smtClean="0"/>
              <a:t>Explicit Variability</a:t>
            </a:r>
          </a:p>
          <a:p>
            <a:pPr lvl="1"/>
            <a:r>
              <a:rPr lang="en-US" dirty="0" smtClean="0"/>
              <a:t>SD, SE or Hinges</a:t>
            </a:r>
            <a:br>
              <a:rPr lang="en-US" dirty="0" smtClean="0"/>
            </a:br>
            <a:r>
              <a:rPr lang="en-US" dirty="0" smtClean="0"/>
              <a:t>(parametric or bootstrap)</a:t>
            </a:r>
          </a:p>
          <a:p>
            <a:r>
              <a:rPr lang="en-US" dirty="0" smtClean="0"/>
              <a:t>or Implicit Variability</a:t>
            </a:r>
          </a:p>
          <a:p>
            <a:pPr lvl="1"/>
            <a:r>
              <a:rPr lang="en-US" dirty="0" smtClean="0"/>
              <a:t>Show </a:t>
            </a:r>
            <a:r>
              <a:rPr lang="en-US" dirty="0"/>
              <a:t>the raw points under the fitted </a:t>
            </a:r>
            <a:r>
              <a:rPr lang="en-US" dirty="0" smtClean="0"/>
              <a:t>model</a:t>
            </a:r>
          </a:p>
          <a:p>
            <a:pPr lvl="1"/>
            <a:r>
              <a:rPr lang="en-US" dirty="0" smtClean="0"/>
              <a:t>Contour lines</a:t>
            </a:r>
          </a:p>
          <a:p>
            <a:r>
              <a:rPr lang="en-US" dirty="0" smtClean="0"/>
              <a:t>Use color or line type for categorical variables</a:t>
            </a:r>
          </a:p>
          <a:p>
            <a:r>
              <a:rPr lang="en-US" dirty="0" smtClean="0"/>
              <a:t>Related variables over time</a:t>
            </a:r>
            <a:br>
              <a:rPr lang="en-US" dirty="0" smtClean="0"/>
            </a:br>
            <a:r>
              <a:rPr lang="en-US" dirty="0" smtClean="0"/>
              <a:t>(plotted in the background)</a:t>
            </a:r>
          </a:p>
          <a:p>
            <a:r>
              <a:rPr lang="en-US" dirty="0" smtClean="0"/>
              <a:t>Threshold or other annotations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34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:\Users\wibeasley\Documents\Consulting\Archive\Diana\FirstDayOnl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0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7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7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F:\Users\wibeasley\Documents\School\GeMM\Scatterplots\ScatterPanel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262"/>
            <a:ext cx="9144000" cy="281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 descr="F:\Users\wibeasley\Documents\School\GeMM\Scatterplots\ScatterPane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8262"/>
            <a:ext cx="9144000" cy="281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86200" y="3276600"/>
            <a:ext cx="1524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--or--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9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0"/>
            <a:ext cx="8762586" cy="3429000"/>
          </a:xfrm>
          <a:prstGeom prst="rect">
            <a:avLst/>
          </a:prstGeom>
        </p:spPr>
      </p:pic>
      <p:pic>
        <p:nvPicPr>
          <p:cNvPr id="4" name="Picture 3" descr="F:\Users\wibeasley\Documents\School\GeMM\Scatterplots\ScatterPane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68262"/>
            <a:ext cx="9144000" cy="2813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52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F:\Users\wibeasley\Documents\SSuccess\InterimStudy\Parts\Families\zServicesTimeByCounty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91440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99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F:\Users\wibeasley\Documents\SSuccess\MapTries\Exp77\ExpansionPlan2\Animated\Expansion77Plan2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3" y="1295400"/>
            <a:ext cx="9129507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54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F:\Users\wibeasley\Documents\SSuccess\Spatial\Tasks\Sibshop\2012-02-07\DrivingTime-20Inch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1549400"/>
            <a:ext cx="9093200" cy="454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4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F:\Users\wibeasley\Documents\SSuccess\Spatial\Tasks\Sibshop\2012-02-07\Density-20Inc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1549400"/>
            <a:ext cx="9093200" cy="454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4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99</Words>
  <Application>Microsoft Office PowerPoint</Application>
  <PresentationFormat>On-screen Show (4:3)</PresentationFormat>
  <Paragraphs>19</Paragraphs>
  <Slides>35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7" baseType="lpstr"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wibeasley</dc:creator>
  <cp:lastModifiedBy>Will Beasley</cp:lastModifiedBy>
  <cp:revision>24</cp:revision>
  <dcterms:created xsi:type="dcterms:W3CDTF">2006-08-16T00:00:00Z</dcterms:created>
  <dcterms:modified xsi:type="dcterms:W3CDTF">2012-09-17T19:43:52Z</dcterms:modified>
</cp:coreProperties>
</file>

<file path=docProps/thumbnail.jpeg>
</file>